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58" r:id="rId7"/>
    <p:sldId id="259" r:id="rId8"/>
    <p:sldId id="260" r:id="rId9"/>
    <p:sldId id="261" r:id="rId10"/>
    <p:sldId id="262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6" autoAdjust="0"/>
    <p:restoredTop sz="94660"/>
  </p:normalViewPr>
  <p:slideViewPr>
    <p:cSldViewPr snapToGrid="0">
      <p:cViewPr varScale="1">
        <p:scale>
          <a:sx n="77" d="100"/>
          <a:sy n="77" d="100"/>
        </p:scale>
        <p:origin x="69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2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3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39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6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54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5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8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72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3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9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1FF3-086A-4A5B-84B0-4C40362232F3}" type="datetimeFigureOut">
              <a:rPr lang="en-US" smtClean="0"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D707-951C-45EF-B295-394FF61EA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0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0701FF3-086A-4A5B-84B0-4C40362232F3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861D707-951C-45EF-B295-394FF61EA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0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onsolas" panose="020B0609020204030204" pitchFamily="49" charset="0"/>
          <a:ea typeface="+mj-ea"/>
          <a:cs typeface="Consolas" panose="020B060902020403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pbox.com/tilemill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eafletj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geojsonlint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source </a:t>
            </a:r>
            <a:br>
              <a:rPr lang="en-US" dirty="0" smtClean="0"/>
            </a:br>
            <a:r>
              <a:rPr lang="en-US" sz="8800" dirty="0" smtClean="0"/>
              <a:t>map making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jden.us/open-source-map-making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8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maps look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2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ssets.hardwarezone.com/img/2013/04/mapsold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562" y="0"/>
            <a:ext cx="12386562" cy="84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5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ttp://www.mapshop.com/Atlas/US_Road/RegularUSatlasS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935" y="-5000474"/>
            <a:ext cx="12476196" cy="119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3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://content.stamen.com/files/launch-blog-bigma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7441"/>
            <a:ext cx="12260424" cy="1011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1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7921" y="-2356174"/>
            <a:ext cx="19069050" cy="1129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6638" y="-2143125"/>
            <a:ext cx="19345275" cy="111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6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TileMill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https://www.mapbox.com/tilemill/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Leaflet.js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http://leafletjs.com/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7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http://geojsonlint.com/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wiki.gis.com/wiki/images/thumb/6/62/Usgs_map_mercator.svg/560px-Usgs_map_mercato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515600" cy="460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2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3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861" y="5210823"/>
            <a:ext cx="10515600" cy="1325563"/>
          </a:xfrm>
        </p:spPr>
        <p:txBody>
          <a:bodyPr/>
          <a:lstStyle/>
          <a:p>
            <a:r>
              <a:rPr lang="en-US" dirty="0" smtClean="0"/>
              <a:t>2nd Tuesdays 5:30-7:30pm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91" y="365125"/>
            <a:ext cx="4351338" cy="4351338"/>
          </a:xfrm>
        </p:spPr>
      </p:pic>
      <p:pic>
        <p:nvPicPr>
          <p:cNvPr id="12290" name="Picture 2" descr="http://www.maptime.io/wp-content/uploads/2014/03/xmaptime-logo-web-header-rainbonly.png.pagespeed.ic.sUvy41gYS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46" y="2998395"/>
            <a:ext cx="509587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10814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3500" dirty="0" smtClean="0"/>
          </a:p>
          <a:p>
            <a:pPr marL="0" indent="0" algn="ctr">
              <a:buNone/>
            </a:pPr>
            <a:r>
              <a:rPr lang="en-US" sz="3500" dirty="0" smtClean="0"/>
              <a:t>2015 Fellowship application ends July 15</a:t>
            </a:r>
          </a:p>
          <a:p>
            <a:pPr marL="0" indent="0" algn="ctr">
              <a:buNone/>
            </a:pPr>
            <a:r>
              <a:rPr lang="en-US" sz="3500" dirty="0" smtClean="0"/>
              <a:t>codeforamerica.org/apply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sz="1200" dirty="0" smtClean="0"/>
          </a:p>
          <a:p>
            <a:pPr marL="0" indent="0" algn="ctr">
              <a:buNone/>
            </a:pPr>
            <a:r>
              <a:rPr lang="en-US" dirty="0" smtClean="0"/>
              <a:t>jden.us/open-source-map-making</a:t>
            </a:r>
          </a:p>
        </p:txBody>
      </p:sp>
      <p:pic>
        <p:nvPicPr>
          <p:cNvPr id="11266" name="Picture 2" descr="http://codeforamerica.org/media/images/logos/CfA_logo_reverse_l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38" y="1982301"/>
            <a:ext cx="4807925" cy="19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wiki.gis.com/wiki/images/b/b9/Usgs_map_traverse_merc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42319"/>
            <a:ext cx="10515600" cy="52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1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wiki.gis.com/wiki/images/d/d5/Mp2_Atlantis-s7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00" y="124408"/>
            <a:ext cx="3275600" cy="64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onics are of three types: parabolas, ellipses, including circles, and hyperbola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041490" cy="43513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48" name="Picture 4" descr="https://upload.wikimedia.org/wikipedia/commons/thumb/b/bd/Eccentricity.svg/280px-Eccentricit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702" y="1825625"/>
            <a:ext cx="4313098" cy="439011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9704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File:Sphere filled blu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10" y="1872343"/>
            <a:ext cx="3810000" cy="381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172" name="Picture 4" descr="https://upload.wikimedia.org/wikipedia/commons/thumb/4/4c/Unit_circle_angles_color.svg/720px-Unit_circle_angles_color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962" y="1584746"/>
            <a:ext cx="4990322" cy="499032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127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</a:t>
            </a:r>
            <a:r>
              <a:rPr lang="en-US" dirty="0" err="1" smtClean="0"/>
              <a:t>gonna</a:t>
            </a:r>
            <a:r>
              <a:rPr lang="en-US" dirty="0" smtClean="0"/>
              <a:t> make it easy: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Projection = Web Mercator</a:t>
            </a:r>
          </a:p>
          <a:p>
            <a:pPr marL="0" indent="0" algn="ctr">
              <a:buNone/>
            </a:pPr>
            <a:r>
              <a:rPr lang="en-US" sz="4000" dirty="0" smtClean="0"/>
              <a:t>CRS = WGS84 (aka GPS coordinates)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24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ssets.hardwarezone.com/img/2013/04/mapsold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562" y="0"/>
            <a:ext cx="12386562" cy="84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68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Technical term: “</a:t>
            </a:r>
            <a:r>
              <a:rPr lang="en-US" dirty="0" err="1" smtClean="0"/>
              <a:t>slippy</a:t>
            </a:r>
            <a:r>
              <a:rPr lang="en-US" dirty="0" smtClean="0"/>
              <a:t> map”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8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profeco.gob.mx/images/n_pag/Logo_Mucho_cuidado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1825625"/>
            <a:ext cx="21240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67</Words>
  <Application>Microsoft Office PowerPoint</Application>
  <PresentationFormat>Widescreen</PresentationFormat>
  <Paragraphs>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Consolas</vt:lpstr>
      <vt:lpstr>Office Theme</vt:lpstr>
      <vt:lpstr>open source  map making</vt:lpstr>
      <vt:lpstr>Projection</vt:lpstr>
      <vt:lpstr>PowerPoint Presentation</vt:lpstr>
      <vt:lpstr>PowerPoint Presentation</vt:lpstr>
      <vt:lpstr>PowerPoint Presentation</vt:lpstr>
      <vt:lpstr>Coordinate Reference System (CRS)</vt:lpstr>
      <vt:lpstr>We’re gonna make it easy:</vt:lpstr>
      <vt:lpstr>Technical term: “slippy map”</vt:lpstr>
      <vt:lpstr>PowerPoint Presentation</vt:lpstr>
      <vt:lpstr>Cartography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TileMill</vt:lpstr>
      <vt:lpstr>Leaflet.js</vt:lpstr>
      <vt:lpstr>GeoJSON</vt:lpstr>
      <vt:lpstr>PowerPoint Presentation</vt:lpstr>
      <vt:lpstr>2nd Tuesdays 5:30-7:30pm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 web mapping</dc:title>
  <dc:creator>Jason Denizac</dc:creator>
  <cp:lastModifiedBy>Jason Denizac</cp:lastModifiedBy>
  <cp:revision>5</cp:revision>
  <dcterms:created xsi:type="dcterms:W3CDTF">2014-06-05T14:23:18Z</dcterms:created>
  <dcterms:modified xsi:type="dcterms:W3CDTF">2014-06-05T15:11:51Z</dcterms:modified>
</cp:coreProperties>
</file>